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  <p:sldMasterId id="2147483673" r:id="rId3"/>
  </p:sldMasterIdLst>
  <p:notesMasterIdLst>
    <p:notesMasterId r:id="rId9"/>
  </p:notesMasterIdLst>
  <p:handoutMasterIdLst>
    <p:handoutMasterId r:id="rId10"/>
  </p:handoutMasterIdLst>
  <p:sldIdLst>
    <p:sldId id="284" r:id="rId4"/>
    <p:sldId id="285" r:id="rId5"/>
    <p:sldId id="286" r:id="rId6"/>
    <p:sldId id="287" r:id="rId7"/>
    <p:sldId id="288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99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261" autoAdjust="0"/>
    <p:restoredTop sz="94556" autoAdjust="0"/>
  </p:normalViewPr>
  <p:slideViewPr>
    <p:cSldViewPr>
      <p:cViewPr>
        <p:scale>
          <a:sx n="60" d="100"/>
          <a:sy n="60" d="100"/>
        </p:scale>
        <p:origin x="-1506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FF15FCC6-D7BA-4613-8C08-4D3044BBA5B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D9C90BE6-F8FA-4FEC-BFD2-F77A9DEF52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332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81BEFB2F-131F-48D9-967B-19A920745A28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CC71CB92-5CE9-46C5-8806-D09B103CE9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7597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0"/>
            <a:ext cx="6400800" cy="105273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C90855-F452-4F76-9528-C0D9DABACA49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AD4E-2BCA-47F8-9FFD-FE499A77AF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81101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BD32-4DF4-4FAA-8F4A-2966021EC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95837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BD32-4DF4-4FAA-8F4A-2966021EC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60468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BD32-4DF4-4FAA-8F4A-2966021EC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33043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BD32-4DF4-4FAA-8F4A-2966021EC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4937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BD32-4DF4-4FAA-8F4A-2966021EC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76601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BD32-4DF4-4FAA-8F4A-2966021EC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88617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BD32-4DF4-4FAA-8F4A-2966021EC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97684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BD32-4DF4-4FAA-8F4A-2966021EC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30455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BD32-4DF4-4FAA-8F4A-2966021EC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60170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BD32-4DF4-4FAA-8F4A-2966021EC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90074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BD32-4DF4-4FAA-8F4A-2966021EC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49650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BD32-4DF4-4FAA-8F4A-2966021EC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87923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9CA4-DCA2-4B41-AB52-4CE64653A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42800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9CA4-DCA2-4B41-AB52-4CE64653A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34315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9CA4-DCA2-4B41-AB52-4CE64653A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5534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9CA4-DCA2-4B41-AB52-4CE64653A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32307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9CA4-DCA2-4B41-AB52-4CE64653A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24695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9CA4-DCA2-4B41-AB52-4CE64653A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57955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9CA4-DCA2-4B41-AB52-4CE64653A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20833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9CA4-DCA2-4B41-AB52-4CE64653A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89358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microsoft.com/office/2007/relationships/hdphoto" Target="../media/hdphoto1.wdp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28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  <a:extLst>
              <a:ext uri="{BEBA8EAE-BF5A-486C-A8C5-ECC9F3942E4B}">
                <a14:imgProps xmlns="" xmlns:a14="http://schemas.microsoft.com/office/drawing/2010/main">
                  <a14:imgLayer r:embed="rId15">
                    <a14:imgEffect>
                      <a14:sharpenSoften amount="60000"/>
                    </a14:imgEffect>
                  </a14:imgLayer>
                </a14:imgProps>
              </a:ext>
            </a:extLst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0" y="6230112"/>
            <a:ext cx="9144000" cy="62788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546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852936"/>
            <a:ext cx="8229600" cy="2374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44624"/>
            <a:ext cx="8856984" cy="1009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2" r:id="rId12"/>
  </p:sldLayoutIdLst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  <a:extLst>
              <a:ext uri="{BEBA8EAE-BF5A-486C-A8C5-ECC9F3942E4B}">
                <a14:imgProps xmlns="" xmlns:a14="http://schemas.microsoft.com/office/drawing/2010/main">
                  <a14:imgLayer r:embed="rId15">
                    <a14:imgEffect>
                      <a14:sharpenSoften amount="60000"/>
                    </a14:imgEffect>
                  </a14:imgLayer>
                </a14:imgProps>
              </a:ext>
            </a:extLst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6841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 cstate="print">
            <a:lum/>
            <a:extLst>
              <a:ext uri="{BEBA8EAE-BF5A-486C-A8C5-ECC9F3942E4B}">
                <a14:imgProps xmlns="" xmlns:a14="http://schemas.microsoft.com/office/drawing/2010/main">
                  <a14:imgLayer r:embed="rId11">
                    <a14:imgEffect>
                      <a14:sharpenSoften amount="60000"/>
                    </a14:imgEffect>
                  </a14:imgLayer>
                </a14:imgProps>
              </a:ext>
            </a:extLst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B9CA4-DCA2-4B41-AB52-4CE64653A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799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9" r:id="rId3"/>
    <p:sldLayoutId id="2147483676" r:id="rId4"/>
    <p:sldLayoutId id="2147483677" r:id="rId5"/>
    <p:sldLayoutId id="2147483678" r:id="rId6"/>
    <p:sldLayoutId id="2147483680" r:id="rId7"/>
    <p:sldLayoutId id="2147483681" r:id="rId8"/>
  </p:sldLayoutIdLst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42873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Инструкция</a:t>
            </a:r>
            <a:br>
              <a:rPr lang="ru-RU" sz="3600" b="1" dirty="0" smtClean="0"/>
            </a:br>
            <a:r>
              <a:rPr lang="ru-RU" sz="3600" b="1" dirty="0" smtClean="0"/>
              <a:t> по настройке профиля личного кабинета «</a:t>
            </a:r>
            <a:r>
              <a:rPr lang="ru-RU" sz="3600" b="1" dirty="0" err="1" smtClean="0"/>
              <a:t>Я-учитель</a:t>
            </a:r>
            <a:r>
              <a:rPr lang="ru-RU" sz="3600" b="1" dirty="0" smtClean="0"/>
              <a:t>» </a:t>
            </a:r>
            <a:r>
              <a:rPr lang="ru-RU" sz="3600" b="1" dirty="0" smtClean="0"/>
              <a:t>в ГИС Образования </a:t>
            </a:r>
            <a:r>
              <a:rPr lang="ru-RU" sz="3600" b="1" dirty="0" err="1" smtClean="0"/>
              <a:t>Югры</a:t>
            </a:r>
            <a:r>
              <a:rPr lang="ru-RU" sz="3600" b="1" dirty="0" smtClean="0"/>
              <a:t>  </a:t>
            </a:r>
          </a:p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7766526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57158" y="0"/>
            <a:ext cx="8286808" cy="105273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1. Зайти в личный кабинет «</a:t>
            </a:r>
            <a:r>
              <a:rPr lang="ru-RU" dirty="0" err="1" smtClean="0">
                <a:solidFill>
                  <a:schemeClr val="bg1"/>
                </a:solidFill>
              </a:rPr>
              <a:t>Я-учитель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4941" t="13672" r="2269" b="6250"/>
          <a:stretch>
            <a:fillRect/>
          </a:stretch>
        </p:blipFill>
        <p:spPr bwMode="auto">
          <a:xfrm>
            <a:off x="0" y="1071546"/>
            <a:ext cx="914400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9144000" y="1357298"/>
            <a:ext cx="150016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358214" y="1000108"/>
            <a:ext cx="78578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000636"/>
            <a:ext cx="142876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786710" y="1714488"/>
            <a:ext cx="714380" cy="7143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1"/>
          <p:cNvSpPr txBox="1">
            <a:spLocks/>
          </p:cNvSpPr>
          <p:nvPr/>
        </p:nvSpPr>
        <p:spPr>
          <a:xfrm>
            <a:off x="357158" y="0"/>
            <a:ext cx="8286808" cy="1052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Выбрать радел «Профиль»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4392" t="12695" r="3367" b="6250"/>
          <a:stretch>
            <a:fillRect/>
          </a:stretch>
        </p:blipFill>
        <p:spPr bwMode="auto">
          <a:xfrm>
            <a:off x="0" y="928670"/>
            <a:ext cx="914400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8429652" y="928670"/>
            <a:ext cx="71434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5000636"/>
            <a:ext cx="114300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Подзаголовок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bg1"/>
                </a:solidFill>
              </a:rPr>
              <a:t>3.  В разделе «Профиль» во вкладке «Мои данные» указать адрес электронной почты </a:t>
            </a:r>
            <a:r>
              <a:rPr lang="ru-RU" sz="2200" dirty="0" smtClean="0">
                <a:solidFill>
                  <a:schemeClr val="bg1"/>
                </a:solidFill>
              </a:rPr>
              <a:t>сохранить</a:t>
            </a:r>
            <a:endParaRPr lang="ru-RU" sz="2200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5490" t="12695" r="22035" b="6250"/>
          <a:stretch>
            <a:fillRect/>
          </a:stretch>
        </p:blipFill>
        <p:spPr bwMode="auto">
          <a:xfrm>
            <a:off x="0" y="1000108"/>
            <a:ext cx="9144000" cy="5480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1643042" y="2857496"/>
            <a:ext cx="192882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1142984"/>
            <a:ext cx="121444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1643050"/>
            <a:ext cx="121444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643042" y="2071678"/>
            <a:ext cx="121444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Подзаголовок 1"/>
          <p:cNvSpPr txBox="1">
            <a:spLocks/>
          </p:cNvSpPr>
          <p:nvPr/>
        </p:nvSpPr>
        <p:spPr>
          <a:xfrm>
            <a:off x="357158" y="0"/>
            <a:ext cx="8286808" cy="1052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4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П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ерейти во вкладку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«Настройки « и выбрать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дублировать </a:t>
            </a:r>
            <a:r>
              <a:rPr lang="ru-RU" sz="2000" dirty="0" smtClean="0">
                <a:solidFill>
                  <a:schemeClr val="bg1"/>
                </a:solidFill>
              </a:rPr>
              <a:t>сообщения Электронного журнала на электронную </a:t>
            </a:r>
            <a:r>
              <a:rPr lang="ru-RU" sz="2000" dirty="0" smtClean="0">
                <a:solidFill>
                  <a:schemeClr val="bg1"/>
                </a:solidFill>
              </a:rPr>
              <a:t>почту  и отмечать </a:t>
            </a:r>
            <a:r>
              <a:rPr lang="ru-RU" sz="2000" dirty="0" smtClean="0">
                <a:solidFill>
                  <a:schemeClr val="bg1"/>
                </a:solidFill>
              </a:rPr>
              <a:t>сообщение прочитанным при его открытии на электронной почте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1714488"/>
            <a:ext cx="928694" cy="7858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4392" t="21484" r="33016" b="7812"/>
          <a:stretch>
            <a:fillRect/>
          </a:stretch>
        </p:blipFill>
        <p:spPr bwMode="auto">
          <a:xfrm>
            <a:off x="0" y="1114412"/>
            <a:ext cx="9144000" cy="5172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071670" y="3071810"/>
            <a:ext cx="242889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13000">
        <p:split orient="vert"/>
      </p:transition>
    </mc:Choice>
    <mc:Fallback>
      <p:transition spd="slow" advClick="0" advTm="13000">
        <p:split orient="vert"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2443</TotalTime>
  <Words>66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Тема Office</vt:lpstr>
      <vt:lpstr>Специальное оформление</vt:lpstr>
      <vt:lpstr>1_Специальное оформление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DNS</cp:lastModifiedBy>
  <cp:revision>122</cp:revision>
  <cp:lastPrinted>2016-02-18T03:00:08Z</cp:lastPrinted>
  <dcterms:created xsi:type="dcterms:W3CDTF">2012-10-31T15:27:50Z</dcterms:created>
  <dcterms:modified xsi:type="dcterms:W3CDTF">2023-10-09T12:05:23Z</dcterms:modified>
</cp:coreProperties>
</file>